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6" r:id="rId13"/>
    <p:sldId id="267" r:id="rId14"/>
    <p:sldId id="268" r:id="rId15"/>
    <p:sldId id="297" r:id="rId16"/>
    <p:sldId id="298" r:id="rId17"/>
    <p:sldId id="299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300" r:id="rId38"/>
    <p:sldId id="279" r:id="rId39"/>
    <p:sldId id="289" r:id="rId40"/>
    <p:sldId id="290" r:id="rId41"/>
    <p:sldId id="301" r:id="rId42"/>
    <p:sldId id="302" r:id="rId43"/>
    <p:sldId id="303" r:id="rId44"/>
    <p:sldId id="291" r:id="rId45"/>
    <p:sldId id="292" r:id="rId46"/>
    <p:sldId id="293" r:id="rId47"/>
    <p:sldId id="294" r:id="rId48"/>
    <p:sldId id="295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6" autoAdjust="0"/>
    <p:restoredTop sz="86471" autoAdjust="0"/>
  </p:normalViewPr>
  <p:slideViewPr>
    <p:cSldViewPr snapToGrid="0">
      <p:cViewPr varScale="1">
        <p:scale>
          <a:sx n="98" d="100"/>
          <a:sy n="98" d="100"/>
        </p:scale>
        <p:origin x="17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67FE1-0751-4C1D-8E03-309F945F2B9A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EAC7E-6D7F-44E4-A8F3-B955C15F1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0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三个部分：</a:t>
            </a:r>
            <a:endParaRPr lang="en-US" altLang="zh-CN" dirty="0"/>
          </a:p>
          <a:p>
            <a:r>
              <a:rPr lang="zh-CN" altLang="en-US" dirty="0"/>
              <a:t>创造包含恶意代码的</a:t>
            </a:r>
            <a:r>
              <a:rPr lang="en-US" altLang="zh-CN" dirty="0"/>
              <a:t>DNA</a:t>
            </a:r>
            <a:r>
              <a:rPr lang="zh-CN" altLang="en-US" dirty="0"/>
              <a:t>链理论上是否可行，攻击者想实现这种攻击会遇到啥难题？</a:t>
            </a:r>
            <a:endParaRPr lang="en-US" altLang="zh-CN" dirty="0"/>
          </a:p>
          <a:p>
            <a:r>
              <a:rPr lang="zh-CN" altLang="en-US" dirty="0"/>
              <a:t>人家调查了开源的</a:t>
            </a:r>
            <a:r>
              <a:rPr lang="en-US" altLang="zh-CN" dirty="0"/>
              <a:t>DNA</a:t>
            </a:r>
            <a:r>
              <a:rPr lang="zh-CN" altLang="en-US" dirty="0"/>
              <a:t>处理软件，这一部分介绍他们的发现</a:t>
            </a:r>
            <a:endParaRPr lang="en-US" altLang="zh-CN" dirty="0"/>
          </a:p>
          <a:p>
            <a:r>
              <a:rPr lang="zh-CN" altLang="en-US" dirty="0"/>
              <a:t>最后一部分是人家发现的一个有趣的侧信道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412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接下来就是一系列的处理 例如质量控制、与参考基因组比较发现变异位点、从头组装、比较样本之间的差异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687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着重于</a:t>
            </a:r>
            <a:r>
              <a:rPr lang="en-US" altLang="zh-CN" dirty="0"/>
              <a:t>proof of concept</a:t>
            </a:r>
            <a:r>
              <a:rPr lang="zh-CN" altLang="en-US" dirty="0"/>
              <a:t>，所以假设已经有了漏洞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997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三个部分：</a:t>
            </a:r>
            <a:endParaRPr lang="en-US" altLang="zh-CN" dirty="0"/>
          </a:p>
          <a:p>
            <a:r>
              <a:rPr lang="zh-CN" altLang="en-US" dirty="0"/>
              <a:t>创造包含恶意代码的</a:t>
            </a:r>
            <a:r>
              <a:rPr lang="en-US" altLang="zh-CN" dirty="0"/>
              <a:t>DNA</a:t>
            </a:r>
            <a:r>
              <a:rPr lang="zh-CN" altLang="en-US" dirty="0"/>
              <a:t>链理论上是否可行，攻击者想实现这种攻击会遇到啥难题？</a:t>
            </a:r>
            <a:endParaRPr lang="en-US" altLang="zh-CN" dirty="0"/>
          </a:p>
          <a:p>
            <a:r>
              <a:rPr lang="zh-CN" altLang="en-US" dirty="0"/>
              <a:t>人家调查了开源的</a:t>
            </a:r>
            <a:r>
              <a:rPr lang="en-US" altLang="zh-CN" dirty="0"/>
              <a:t>DNA</a:t>
            </a:r>
            <a:r>
              <a:rPr lang="zh-CN" altLang="en-US" dirty="0"/>
              <a:t>处理软件，这一部分介绍他们的发现</a:t>
            </a:r>
            <a:endParaRPr lang="en-US" altLang="zh-CN" dirty="0"/>
          </a:p>
          <a:p>
            <a:r>
              <a:rPr lang="zh-CN" altLang="en-US" dirty="0"/>
              <a:t>最后一部分是人家发现的一个有趣的侧信道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3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对照组用的是一些网络程序 </a:t>
            </a:r>
            <a:r>
              <a:rPr lang="en-US" altLang="zh-CN" dirty="0" err="1"/>
              <a:t>nginx</a:t>
            </a:r>
            <a:r>
              <a:rPr lang="en-US" altLang="zh-CN" dirty="0"/>
              <a:t> </a:t>
            </a:r>
            <a:r>
              <a:rPr lang="en-US" altLang="zh-CN" dirty="0" err="1"/>
              <a:t>php</a:t>
            </a:r>
            <a:r>
              <a:rPr lang="en-US" altLang="zh-CN" dirty="0"/>
              <a:t> </a:t>
            </a:r>
            <a:r>
              <a:rPr lang="en-US" altLang="zh-CN" dirty="0" err="1"/>
              <a:t>vsftpd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57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三个部分：</a:t>
            </a:r>
            <a:endParaRPr lang="en-US" altLang="zh-CN" dirty="0"/>
          </a:p>
          <a:p>
            <a:r>
              <a:rPr lang="zh-CN" altLang="en-US" dirty="0"/>
              <a:t>创造包含恶意代码的</a:t>
            </a:r>
            <a:r>
              <a:rPr lang="en-US" altLang="zh-CN" dirty="0"/>
              <a:t>DNA</a:t>
            </a:r>
            <a:r>
              <a:rPr lang="zh-CN" altLang="en-US" dirty="0"/>
              <a:t>链理论上是否可行，攻击者想实现这种攻击会遇到啥难题？</a:t>
            </a:r>
            <a:endParaRPr lang="en-US" altLang="zh-CN" dirty="0"/>
          </a:p>
          <a:p>
            <a:r>
              <a:rPr lang="zh-CN" altLang="en-US" dirty="0"/>
              <a:t>人家调查了开源的</a:t>
            </a:r>
            <a:r>
              <a:rPr lang="en-US" altLang="zh-CN" dirty="0"/>
              <a:t>DNA</a:t>
            </a:r>
            <a:r>
              <a:rPr lang="zh-CN" altLang="en-US" dirty="0"/>
              <a:t>处理软件，这一部分介绍他们的发现</a:t>
            </a:r>
            <a:endParaRPr lang="en-US" altLang="zh-CN" dirty="0"/>
          </a:p>
          <a:p>
            <a:r>
              <a:rPr lang="zh-CN" altLang="en-US" dirty="0"/>
              <a:t>最后一部分是人家发现的一个有趣的侧信道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03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由于没有受到过攻击压力 所以并没有安全地开发 建议使用安全最佳实践 如输入过滤，使用内存安全的语言或者进行边界检查，进行定期安全审计；需要一个中心化的包管理仓库来管理和推送更新 如</a:t>
            </a:r>
            <a:r>
              <a:rPr lang="en-US" altLang="zh-CN" dirty="0"/>
              <a:t>APT</a:t>
            </a:r>
          </a:p>
          <a:p>
            <a:r>
              <a:rPr lang="zh-CN" altLang="en-US" dirty="0"/>
              <a:t>在取证领域 攻击者就很有动力污染测序结果来导致错误的结果 这种情形下应该从测序的源头开始就紧密监控</a:t>
            </a:r>
            <a:endParaRPr lang="en-US" altLang="zh-CN" dirty="0"/>
          </a:p>
          <a:p>
            <a:r>
              <a:rPr lang="zh-CN" altLang="en-US" dirty="0"/>
              <a:t>最小化样本混合 如规定测序样本测序前必须经过验证 否则就分开测序；用技术方法来降低 比如改进分类算法，先把测序出来的数据交叉验证删掉错误分类的数据再交给用户</a:t>
            </a:r>
            <a:endParaRPr lang="en-US" altLang="zh-CN" dirty="0"/>
          </a:p>
          <a:p>
            <a:r>
              <a:rPr lang="zh-CN" altLang="en-US" dirty="0"/>
              <a:t>现有的政策阻止合成有害的生物</a:t>
            </a:r>
            <a:r>
              <a:rPr lang="en-US" altLang="zh-CN" dirty="0"/>
              <a:t>DNA</a:t>
            </a:r>
            <a:r>
              <a:rPr lang="zh-CN" altLang="en-US" dirty="0"/>
              <a:t>序列 比如流感病毒，虽然很难做，仍然鼓励研究人员找到对策来检测</a:t>
            </a:r>
            <a:r>
              <a:rPr lang="en-US" altLang="zh-CN" dirty="0"/>
              <a:t>DNA</a:t>
            </a:r>
            <a:r>
              <a:rPr lang="zh-CN" altLang="en-US" dirty="0"/>
              <a:t>里面的可执行代码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95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是遗传信息的主要携带者，所以测序就对搞生物的很有用，可以来理解生物学含义；所谓测序 就是确定</a:t>
            </a:r>
            <a:r>
              <a:rPr lang="en-US" altLang="zh-CN" dirty="0"/>
              <a:t>ATCG</a:t>
            </a:r>
            <a:r>
              <a:rPr lang="zh-CN" altLang="en-US" dirty="0"/>
              <a:t>四种碱基在</a:t>
            </a:r>
            <a:r>
              <a:rPr lang="en-US" altLang="zh-CN" dirty="0"/>
              <a:t>DNA</a:t>
            </a:r>
            <a:r>
              <a:rPr lang="zh-CN" altLang="en-US" dirty="0"/>
              <a:t>链上的排列顺序，测序得到的结果也是普通的文件，可以被计算机软件处理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1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我们知道只要攻击者能控制输入，就有可能攻击有漏洞的程序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94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能不能人为合成物理的</a:t>
            </a:r>
            <a:r>
              <a:rPr lang="en-US" altLang="zh-CN" dirty="0"/>
              <a:t>DNA</a:t>
            </a:r>
            <a:r>
              <a:rPr lang="zh-CN" altLang="en-US" dirty="0"/>
              <a:t>分子，当它们被测序的时候就产生恶意代码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32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问题来了，理论上可不可行呢？</a:t>
            </a:r>
            <a:endParaRPr lang="en-US" altLang="zh-CN" dirty="0"/>
          </a:p>
          <a:p>
            <a:r>
              <a:rPr lang="zh-CN" altLang="en-US" dirty="0"/>
              <a:t>有很多生物化学的限制，也就是说很多</a:t>
            </a:r>
            <a:r>
              <a:rPr lang="en-US" altLang="zh-CN" dirty="0"/>
              <a:t>DNA</a:t>
            </a:r>
            <a:r>
              <a:rPr lang="zh-CN" altLang="en-US" dirty="0"/>
              <a:t>是现有技术合成不了的</a:t>
            </a:r>
            <a:endParaRPr lang="en-US" altLang="zh-CN" dirty="0"/>
          </a:p>
          <a:p>
            <a:r>
              <a:rPr lang="zh-CN" altLang="en-US" dirty="0"/>
              <a:t>并且</a:t>
            </a:r>
            <a:r>
              <a:rPr lang="en-US" altLang="zh-CN" dirty="0"/>
              <a:t>DNA</a:t>
            </a:r>
            <a:r>
              <a:rPr lang="zh-CN" altLang="en-US" dirty="0"/>
              <a:t>测序过程中有很多噪音和随机性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25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基因组测序的价格快速下降的 </a:t>
            </a:r>
            <a:r>
              <a:rPr lang="en-US" altLang="zh-CN" dirty="0"/>
              <a:t>2001</a:t>
            </a:r>
            <a:r>
              <a:rPr lang="zh-CN" altLang="en-US" dirty="0"/>
              <a:t>年一亿美元 而今天只要</a:t>
            </a:r>
            <a:r>
              <a:rPr lang="en-US" altLang="zh-CN" dirty="0"/>
              <a:t>1000</a:t>
            </a:r>
            <a:r>
              <a:rPr lang="zh-CN" altLang="en-US" dirty="0"/>
              <a:t>美元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598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NGS</a:t>
            </a:r>
            <a:r>
              <a:rPr lang="zh-CN" altLang="en-US" dirty="0"/>
              <a:t>测序技术的出现使得</a:t>
            </a:r>
            <a:r>
              <a:rPr lang="en-US" altLang="zh-CN" dirty="0"/>
              <a:t>DNA</a:t>
            </a:r>
            <a:r>
              <a:rPr lang="zh-CN" altLang="en-US" dirty="0"/>
              <a:t>分析被广泛使用： 确定嫌疑人的取证，基因编辑，个性化医疗，用物理的</a:t>
            </a:r>
            <a:r>
              <a:rPr lang="en-US" altLang="zh-CN" dirty="0"/>
              <a:t>DNA</a:t>
            </a:r>
            <a:r>
              <a:rPr lang="zh-CN" altLang="en-US" dirty="0"/>
              <a:t>来存储电子数据</a:t>
            </a:r>
            <a:endParaRPr lang="en-US" altLang="zh-CN" dirty="0"/>
          </a:p>
          <a:p>
            <a:r>
              <a:rPr lang="zh-CN" altLang="en-US" dirty="0"/>
              <a:t>这就给黑客窃取和操纵</a:t>
            </a:r>
            <a:r>
              <a:rPr lang="en-US" altLang="zh-CN" dirty="0"/>
              <a:t>DNA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842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最常用的测序工作流程</a:t>
            </a:r>
            <a:endParaRPr lang="en-US" altLang="zh-CN" dirty="0"/>
          </a:p>
          <a:p>
            <a:r>
              <a:rPr lang="zh-CN" altLang="en-US" dirty="0"/>
              <a:t>首先在湿实验室预处理样本为测序做准备，然后把样本送到测序仪，测序仪输出</a:t>
            </a:r>
            <a:r>
              <a:rPr lang="en-US" altLang="zh-CN" dirty="0"/>
              <a:t>DNA</a:t>
            </a:r>
            <a:r>
              <a:rPr lang="zh-CN" altLang="en-US" dirty="0"/>
              <a:t>测序文件，然后用生信处理软件处理测序文件来解答生物学问题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25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现在的测序仪只能测很短的片段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EAC7E-6D7F-44E4-A8F3-B955C15F1F5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3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64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10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2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6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24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96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47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6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00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EA8A-F041-4F43-99E6-CC997C4AF251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573DC-E04C-41D3-B0FF-1D5B8F3D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83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9D956-32B1-49CC-9320-01AAB3224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Compromising Computers with Synthesized DNA, Privacy Leaks, and More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C6B310-170D-43E3-B9B8-4E9FC3669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26473"/>
            <a:ext cx="6858000" cy="1655762"/>
          </a:xfrm>
        </p:spPr>
        <p:txBody>
          <a:bodyPr/>
          <a:lstStyle/>
          <a:p>
            <a:r>
              <a:rPr lang="en-US" altLang="zh-CN" dirty="0"/>
              <a:t>Peter Ney, Karl </a:t>
            </a:r>
            <a:r>
              <a:rPr lang="en-US" altLang="zh-CN" dirty="0" err="1"/>
              <a:t>Koscher</a:t>
            </a:r>
            <a:r>
              <a:rPr lang="en-US" altLang="zh-CN" dirty="0"/>
              <a:t>, Lee </a:t>
            </a:r>
            <a:r>
              <a:rPr lang="en-US" altLang="zh-CN" dirty="0" err="1"/>
              <a:t>Organick</a:t>
            </a:r>
            <a:r>
              <a:rPr lang="en-US" altLang="zh-CN" dirty="0"/>
              <a:t>, Luis </a:t>
            </a:r>
            <a:r>
              <a:rPr lang="en-US" altLang="zh-CN" dirty="0" err="1"/>
              <a:t>Ceze</a:t>
            </a:r>
            <a:r>
              <a:rPr lang="en-US" altLang="zh-CN" dirty="0"/>
              <a:t>, and </a:t>
            </a:r>
            <a:r>
              <a:rPr lang="en-US" altLang="zh-CN" dirty="0" err="1"/>
              <a:t>Tadayoshi</a:t>
            </a:r>
            <a:r>
              <a:rPr lang="en-US" altLang="zh-CN" dirty="0"/>
              <a:t> Kohno, </a:t>
            </a:r>
            <a:r>
              <a:rPr lang="en-US" altLang="zh-CN" i="1" dirty="0"/>
              <a:t>University of Washington</a:t>
            </a:r>
          </a:p>
          <a:p>
            <a:r>
              <a:rPr lang="en-US" altLang="zh-CN" i="1" dirty="0"/>
              <a:t>USENIX 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228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E656CCB-63A7-4FBE-9211-3F43E259D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719" y="1257300"/>
            <a:ext cx="8240299" cy="495776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19C84F9-5A49-466D-9D80-19529B174272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9943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4D5141-6538-4D2D-8D09-97BEFDAFB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8" y="1349374"/>
            <a:ext cx="8280554" cy="474662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749EE5D-C9AC-49AE-B6BA-9D586FF594CB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  <p:pic>
        <p:nvPicPr>
          <p:cNvPr id="7" name="图片 6" descr="图片包含 屏幕截图&#10;&#10;已生成极高可信度的说明">
            <a:extLst>
              <a:ext uri="{FF2B5EF4-FFF2-40B4-BE49-F238E27FC236}">
                <a16:creationId xmlns:a16="http://schemas.microsoft.com/office/drawing/2014/main" id="{F86A9D64-B062-448E-9133-AAA33129B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" r="4454"/>
          <a:stretch/>
        </p:blipFill>
        <p:spPr>
          <a:xfrm>
            <a:off x="4309353" y="2512066"/>
            <a:ext cx="4834647" cy="29622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BCC347-4146-46F1-AAD5-2E133B223289}"/>
              </a:ext>
            </a:extLst>
          </p:cNvPr>
          <p:cNvSpPr txBox="1"/>
          <p:nvPr/>
        </p:nvSpPr>
        <p:spPr>
          <a:xfrm>
            <a:off x="4309353" y="5474341"/>
            <a:ext cx="41537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39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4D5141-6538-4D2D-8D09-97BEFDAFB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8" y="1349374"/>
            <a:ext cx="8280554" cy="474662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749EE5D-C9AC-49AE-B6BA-9D586FF594CB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  <p:pic>
        <p:nvPicPr>
          <p:cNvPr id="7" name="图片 6" descr="图片包含 屏幕截图&#10;&#10;已生成极高可信度的说明">
            <a:extLst>
              <a:ext uri="{FF2B5EF4-FFF2-40B4-BE49-F238E27FC236}">
                <a16:creationId xmlns:a16="http://schemas.microsoft.com/office/drawing/2014/main" id="{F86A9D64-B062-448E-9133-AAA33129B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" r="4454"/>
          <a:stretch/>
        </p:blipFill>
        <p:spPr>
          <a:xfrm>
            <a:off x="4309353" y="2512066"/>
            <a:ext cx="4834647" cy="29622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BCC347-4146-46F1-AAD5-2E133B223289}"/>
              </a:ext>
            </a:extLst>
          </p:cNvPr>
          <p:cNvSpPr txBox="1"/>
          <p:nvPr/>
        </p:nvSpPr>
        <p:spPr>
          <a:xfrm>
            <a:off x="4309353" y="5474341"/>
            <a:ext cx="41537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3" name="图片 2" descr="图片包含 文字&#10;&#10;已生成高可信度的说明">
            <a:extLst>
              <a:ext uri="{FF2B5EF4-FFF2-40B4-BE49-F238E27FC236}">
                <a16:creationId xmlns:a16="http://schemas.microsoft.com/office/drawing/2014/main" id="{2888A85A-33BA-41A6-983D-34E32E5BF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5" y="1868502"/>
            <a:ext cx="889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1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3266CD-6565-4F55-8706-0794985D1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" y="1375636"/>
            <a:ext cx="8469351" cy="460679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BC80D5A-6848-43D5-BCBB-07CE61635850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5531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F3930-87A7-4F74-A924-65E26FDD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How Do We Make DNA with Malicious Code?</a:t>
            </a:r>
            <a:endParaRPr lang="zh-CN" altLang="en-US" sz="4000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F259E5-C198-41BA-BC0B-F4790DC68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35137"/>
            <a:ext cx="7886700" cy="23988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45D1CA-DB3F-46E9-ACB0-0805945EAB5E}"/>
              </a:ext>
            </a:extLst>
          </p:cNvPr>
          <p:cNvSpPr txBox="1"/>
          <p:nvPr/>
        </p:nvSpPr>
        <p:spPr>
          <a:xfrm>
            <a:off x="838200" y="4686300"/>
            <a:ext cx="7677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/>
              <a:t>Find a vulnerability in DNA processing software</a:t>
            </a:r>
          </a:p>
          <a:p>
            <a:pPr marL="342900" indent="-342900">
              <a:buAutoNum type="arabicPeriod"/>
            </a:pPr>
            <a:r>
              <a:rPr lang="en-US" altLang="zh-CN" sz="2800" dirty="0"/>
              <a:t>Construct a valid malicious sequencing file</a:t>
            </a:r>
          </a:p>
          <a:p>
            <a:pPr marL="342900" indent="-342900">
              <a:buAutoNum type="arabicPeriod"/>
            </a:pPr>
            <a:r>
              <a:rPr lang="en-US" altLang="zh-CN" sz="2800" dirty="0"/>
              <a:t>Synthesize DNA that generates the file when sequenced</a:t>
            </a:r>
            <a:endParaRPr lang="zh-CN" altLang="en-US" sz="28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8CB2671-199E-4E8D-83CF-24841459BF2B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4171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F3930-87A7-4F74-A924-65E26FDD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How Do We Make DNA with Malicious Code?</a:t>
            </a:r>
            <a:endParaRPr lang="zh-CN" altLang="en-US" sz="4000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F259E5-C198-41BA-BC0B-F4790DC68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91" y="2135137"/>
            <a:ext cx="7576990" cy="23988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45D1CA-DB3F-46E9-ACB0-0805945EAB5E}"/>
              </a:ext>
            </a:extLst>
          </p:cNvPr>
          <p:cNvSpPr txBox="1"/>
          <p:nvPr/>
        </p:nvSpPr>
        <p:spPr>
          <a:xfrm>
            <a:off x="838200" y="4686300"/>
            <a:ext cx="7677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/>
              <a:t>Find a vulnerability in DNA processing software</a:t>
            </a:r>
          </a:p>
          <a:p>
            <a:pPr marL="342900" indent="-342900">
              <a:buAutoNum type="arabicPeriod"/>
            </a:pPr>
            <a:r>
              <a:rPr lang="en-US" altLang="zh-CN" sz="2800" dirty="0"/>
              <a:t>Construct a valid malicious sequencing file</a:t>
            </a:r>
          </a:p>
          <a:p>
            <a:pPr marL="342900" indent="-342900">
              <a:buAutoNum type="arabicPeriod"/>
            </a:pPr>
            <a:r>
              <a:rPr lang="en-US" altLang="zh-CN" sz="2800" dirty="0"/>
              <a:t>Synthesize DNA that generates the file when sequenced</a:t>
            </a:r>
            <a:endParaRPr lang="zh-CN" altLang="en-US" sz="28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8CB2671-199E-4E8D-83CF-24841459BF2B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46682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F3930-87A7-4F74-A924-65E26FDD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How Do We Make DNA with Malicious Code?</a:t>
            </a:r>
            <a:endParaRPr lang="zh-CN" altLang="en-US" sz="4000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F259E5-C198-41BA-BC0B-F4790DC68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8" y="2181524"/>
            <a:ext cx="7854423" cy="23904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45D1CA-DB3F-46E9-ACB0-0805945EAB5E}"/>
              </a:ext>
            </a:extLst>
          </p:cNvPr>
          <p:cNvSpPr txBox="1"/>
          <p:nvPr/>
        </p:nvSpPr>
        <p:spPr>
          <a:xfrm>
            <a:off x="838200" y="4686300"/>
            <a:ext cx="7677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/>
              <a:t>Find a vulnerability in DNA processing software</a:t>
            </a:r>
          </a:p>
          <a:p>
            <a:pPr marL="342900" indent="-342900">
              <a:buAutoNum type="arabicPeriod"/>
            </a:pPr>
            <a:r>
              <a:rPr lang="en-US" altLang="zh-CN" sz="2800" dirty="0"/>
              <a:t>Construct a valid malicious sequencing file</a:t>
            </a:r>
          </a:p>
          <a:p>
            <a:pPr marL="342900" indent="-342900">
              <a:buAutoNum type="arabicPeriod"/>
            </a:pPr>
            <a:r>
              <a:rPr lang="en-US" altLang="zh-CN" sz="2800" dirty="0"/>
              <a:t>Synthesize DNA that generates the file when sequenced</a:t>
            </a:r>
            <a:endParaRPr lang="zh-CN" altLang="en-US" sz="28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8CB2671-199E-4E8D-83CF-24841459BF2B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5456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F3930-87A7-4F74-A924-65E26FDD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How Do We Make DNA with Malicious Code?</a:t>
            </a:r>
            <a:endParaRPr lang="zh-CN" altLang="en-US" sz="4000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F259E5-C198-41BA-BC0B-F4790DC68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3" y="2181523"/>
            <a:ext cx="7742757" cy="23833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45D1CA-DB3F-46E9-ACB0-0805945EAB5E}"/>
              </a:ext>
            </a:extLst>
          </p:cNvPr>
          <p:cNvSpPr txBox="1"/>
          <p:nvPr/>
        </p:nvSpPr>
        <p:spPr>
          <a:xfrm>
            <a:off x="838200" y="4686300"/>
            <a:ext cx="7677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/>
              <a:t>Find a vulnerability in DNA processing software</a:t>
            </a:r>
          </a:p>
          <a:p>
            <a:pPr marL="342900" indent="-342900">
              <a:buAutoNum type="arabicPeriod"/>
            </a:pPr>
            <a:r>
              <a:rPr lang="en-US" altLang="zh-CN" sz="2800" dirty="0"/>
              <a:t>Construct a valid malicious sequencing file</a:t>
            </a:r>
          </a:p>
          <a:p>
            <a:pPr marL="342900" indent="-342900">
              <a:buAutoNum type="arabicPeriod"/>
            </a:pPr>
            <a:r>
              <a:rPr lang="en-US" altLang="zh-CN" sz="2800" dirty="0"/>
              <a:t>Synthesize DNA that generates the file when sequenced</a:t>
            </a:r>
            <a:endParaRPr lang="zh-CN" altLang="en-US" sz="28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8CB2671-199E-4E8D-83CF-24841459BF2B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9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F3930-87A7-4F74-A924-65E26FDD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How Do We Make DNA with Malicious Code?</a:t>
            </a:r>
            <a:endParaRPr lang="zh-CN" altLang="en-US" sz="4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45D1CA-DB3F-46E9-ACB0-0805945EAB5E}"/>
              </a:ext>
            </a:extLst>
          </p:cNvPr>
          <p:cNvSpPr txBox="1"/>
          <p:nvPr/>
        </p:nvSpPr>
        <p:spPr>
          <a:xfrm>
            <a:off x="838200" y="4686300"/>
            <a:ext cx="7677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800" dirty="0"/>
              <a:t>Find a vulnerability in DNA processing software</a:t>
            </a:r>
          </a:p>
          <a:p>
            <a:pPr marL="342900" indent="-342900"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</a:rPr>
              <a:t>Construct a valid malicious sequencing file</a:t>
            </a:r>
          </a:p>
          <a:p>
            <a:pPr marL="342900" indent="-342900"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</a:rPr>
              <a:t>Synthesize DNA that generates the file when sequenced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FFD0A6F-3BBB-4BF7-9D2C-B877E667C9CD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764D0A1C-57A9-4922-9554-0EA6DB3DB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3" y="2181523"/>
            <a:ext cx="7742757" cy="23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6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E0924-16E6-47ED-88F4-168A86FE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Proof-of-Concept: Simulated Software Vulnerability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286091E-00C9-4232-A56E-896DAE68C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77294"/>
            <a:ext cx="2752725" cy="2857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F2F8C8-9959-4017-856C-3E64FFA4320C}"/>
              </a:ext>
            </a:extLst>
          </p:cNvPr>
          <p:cNvSpPr txBox="1"/>
          <p:nvPr/>
        </p:nvSpPr>
        <p:spPr>
          <a:xfrm>
            <a:off x="3095625" y="1905000"/>
            <a:ext cx="57626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Open-source FASTQ compression program </a:t>
            </a:r>
            <a:r>
              <a:rPr lang="en-US" altLang="zh-CN" sz="2800" i="1" dirty="0" err="1"/>
              <a:t>fqzcomp</a:t>
            </a:r>
            <a:endParaRPr lang="en-US" altLang="zh-CN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Added a buffer overflow vulnerability where DNA reads are processed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Disabled security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No stack canaries and ASLR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Marked the stack as executable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CDE36CB-0B1F-40F2-A09E-FA8D4033F332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9256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C3C72-13A5-4BEE-86DC-83F1BE07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338F4-31D2-4F9E-959A-D53D84417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sz="3600" dirty="0"/>
              <a:t>Designing and creating DNA with malicious code</a:t>
            </a:r>
          </a:p>
          <a:p>
            <a:pPr marL="514350" indent="-514350">
              <a:buAutoNum type="arabicPeriod"/>
            </a:pPr>
            <a:endParaRPr lang="en-US" altLang="zh-CN" sz="3600" dirty="0"/>
          </a:p>
          <a:p>
            <a:pPr marL="514350" indent="-514350">
              <a:buAutoNum type="arabicPeriod"/>
            </a:pPr>
            <a:r>
              <a:rPr lang="en-US" altLang="zh-CN" sz="3600" dirty="0"/>
              <a:t>Security analysis of DNA processing programs</a:t>
            </a:r>
          </a:p>
          <a:p>
            <a:pPr marL="514350" indent="-514350">
              <a:buAutoNum type="arabicPeriod"/>
            </a:pPr>
            <a:endParaRPr lang="en-US" altLang="zh-CN" sz="3600" dirty="0"/>
          </a:p>
          <a:p>
            <a:pPr marL="514350" indent="-514350">
              <a:buAutoNum type="arabicPeriod"/>
            </a:pPr>
            <a:r>
              <a:rPr lang="en-US" altLang="zh-CN" sz="3600" dirty="0"/>
              <a:t>DNA sequencing side-channel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7401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B6B53B-23BD-41A7-99AE-0006DD7EA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57" y="835024"/>
            <a:ext cx="8556447" cy="514667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795DA7C-7E18-4AEC-B475-61C6B6FA0EC5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76012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14B8C8E-4BE0-419E-A0EE-740B65EEB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59"/>
          <a:stretch/>
        </p:blipFill>
        <p:spPr>
          <a:xfrm>
            <a:off x="165547" y="819150"/>
            <a:ext cx="8711753" cy="520065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2BFB8D1-66BE-4888-8B4D-DE4674F04E35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067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E13B09-27AA-483E-867C-B81AE1F8F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72" y="1120774"/>
            <a:ext cx="8815186" cy="487997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2B785D6-0EF2-43E5-AC66-91A625385273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54528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E13B09-27AA-483E-867C-B81AE1F8F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6" y="1053885"/>
            <a:ext cx="8894946" cy="484631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B7F9471-9140-44AF-93C4-593C54396B47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2345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E13B09-27AA-483E-867C-B81AE1F8F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7" y="1159332"/>
            <a:ext cx="8679775" cy="4802859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FB6FB40-42C9-46F0-B4B2-66D45A125634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9508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E13B09-27AA-483E-867C-B81AE1F8F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7" y="1168786"/>
            <a:ext cx="8679775" cy="478395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B614F767-C6FC-43DE-AEB7-BA4B53EDF8E5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06136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77" y="1047750"/>
            <a:ext cx="8819463" cy="46863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93E1AED-7065-4E4D-97D9-08B30A3B93FD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52882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2" y="1047750"/>
            <a:ext cx="8685373" cy="468630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A3723F1-5F4F-4172-BE13-0A0F38E16289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8641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2" y="1066800"/>
            <a:ext cx="8685373" cy="4573837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AF1A81D-C821-464E-9102-CEB67CC599C4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9823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2" y="1066800"/>
            <a:ext cx="8685373" cy="45738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88FABB-A154-4365-8AB9-C315FB48B10A}"/>
              </a:ext>
            </a:extLst>
          </p:cNvPr>
          <p:cNvSpPr txBox="1"/>
          <p:nvPr/>
        </p:nvSpPr>
        <p:spPr>
          <a:xfrm>
            <a:off x="2108558" y="3143250"/>
            <a:ext cx="4914900" cy="1569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/>
              <a:t>Repeated Sequences</a:t>
            </a:r>
          </a:p>
          <a:p>
            <a:pPr marL="342900" indent="-342900">
              <a:buAutoNum type="arabicPeriod"/>
            </a:pPr>
            <a:r>
              <a:rPr lang="en-US" altLang="zh-CN" sz="3200" dirty="0"/>
              <a:t>GC-Content</a:t>
            </a:r>
          </a:p>
          <a:p>
            <a:pPr marL="342900" indent="-342900">
              <a:buAutoNum type="arabicPeriod"/>
            </a:pPr>
            <a:r>
              <a:rPr lang="en-US" altLang="zh-CN" sz="3200" dirty="0"/>
              <a:t>Secondary Structures</a:t>
            </a:r>
            <a:endParaRPr lang="zh-CN" altLang="en-US" sz="32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ABAB282-2910-4E74-A2F3-A16003670788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7812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08A46-B596-4050-A2EF-399EFB82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DNA Sequencing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EC3342-DA0A-4E23-BC0A-E72CE320B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349"/>
          <a:stretch/>
        </p:blipFill>
        <p:spPr>
          <a:xfrm>
            <a:off x="628650" y="2266950"/>
            <a:ext cx="7886700" cy="309812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88105D2-EA83-45B2-AFBD-5E99BB23D32C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8140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9" y="1066800"/>
            <a:ext cx="8630438" cy="457383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6E40DA6-DBDD-4040-A55C-4644B3359389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91232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5" y="1066800"/>
            <a:ext cx="8477805" cy="4573837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B721A2F-8904-4171-ABB8-C2B8EF19F091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9260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9" y="1085850"/>
            <a:ext cx="8230016" cy="4573837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6FA83C40-2DCA-459A-BD78-C5EEA5E4B6E7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34051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9" y="1156170"/>
            <a:ext cx="8427882" cy="453978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69498A49-D420-4F22-9B06-F140B602C9F6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5880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1156170"/>
            <a:ext cx="8601189" cy="473028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F97713C-50C5-4E88-8BEE-777DEAFA3487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04978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B8A92CD-A045-46B9-BE7E-3D4843B9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3" y="1118070"/>
            <a:ext cx="8260159" cy="499698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D7B1426-C662-48AC-A683-4896A433048D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01203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AFDD5F7-4119-4987-BF9D-23BEBCC14F50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Make mal DNA</a:t>
            </a:r>
            <a:endParaRPr lang="zh-CN" altLang="en-US" sz="3600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FA0C4FC-F9E8-4548-8C53-6995CC125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42725"/>
            <a:ext cx="9144000" cy="23770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B905D8-1942-4881-BBBD-9EF2BA01650C}"/>
              </a:ext>
            </a:extLst>
          </p:cNvPr>
          <p:cNvSpPr txBox="1"/>
          <p:nvPr/>
        </p:nvSpPr>
        <p:spPr>
          <a:xfrm>
            <a:off x="369651" y="989901"/>
            <a:ext cx="5145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Exploit Summary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5009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C3C72-13A5-4BEE-86DC-83F1BE07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338F4-31D2-4F9E-959A-D53D84417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sz="3600" dirty="0"/>
              <a:t>Designing and creating DNA with malicious code</a:t>
            </a:r>
          </a:p>
          <a:p>
            <a:pPr marL="514350" indent="-514350">
              <a:buAutoNum type="arabicPeriod"/>
            </a:pPr>
            <a:endParaRPr lang="en-US" altLang="zh-CN" sz="3600" dirty="0"/>
          </a:p>
          <a:p>
            <a:pPr marL="514350" indent="-514350">
              <a:buAutoNum type="arabicPeriod"/>
            </a:pPr>
            <a:r>
              <a:rPr lang="en-US" altLang="zh-CN" sz="3600" b="1" dirty="0"/>
              <a:t>Security analysis of DNA processing programs</a:t>
            </a:r>
          </a:p>
          <a:p>
            <a:pPr marL="514350" indent="-514350">
              <a:buAutoNum type="arabicPeriod"/>
            </a:pPr>
            <a:endParaRPr lang="en-US" altLang="zh-CN" sz="3600" dirty="0"/>
          </a:p>
          <a:p>
            <a:pPr marL="514350" indent="-514350">
              <a:buAutoNum type="arabicPeriod"/>
            </a:pPr>
            <a:r>
              <a:rPr lang="en-US" altLang="zh-CN" sz="3600" dirty="0"/>
              <a:t>DNA sequencing side-channel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62903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F40E8-AF71-4AE0-9260-B83462DB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Security Analysis of DNA Analysis Programs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4544A37-C46F-48D2-BBB1-BCD425741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1" y="2132321"/>
            <a:ext cx="4173995" cy="3761021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86C7B33-A3F5-4A20-8E60-EFBC967504A1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Software Analysis</a:t>
            </a:r>
            <a:endParaRPr lang="zh-CN" altLang="en-US" sz="3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5D835D-FD51-413C-82BB-7DBEE4B75295}"/>
              </a:ext>
            </a:extLst>
          </p:cNvPr>
          <p:cNvSpPr txBox="1"/>
          <p:nvPr/>
        </p:nvSpPr>
        <p:spPr>
          <a:xfrm>
            <a:off x="4715096" y="2286000"/>
            <a:ext cx="445808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13 open-source C/C++ DNA analysis utilities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Programs had to be available in bioinformatics workflow systems or used in a major bioinformatics effort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Included 7 different analysis categories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2663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F0B31-83BB-4227-ACE9-8CB00BD6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Signs of Poor Security Hygiene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68DFA5-5649-4ED3-94CE-996A0D82F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326" y="2118928"/>
            <a:ext cx="8411347" cy="401517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7031FA5-9186-446F-B261-EEC6284605FB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Software Analysis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6465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08A46-B596-4050-A2EF-399EFB82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DNA Sequencing</a:t>
            </a:r>
            <a:endParaRPr lang="zh-CN" altLang="en-US" b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CDA7C77-23B3-43FE-AAF7-D331873F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550" y="2305940"/>
            <a:ext cx="7886700" cy="293350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4CDA63E3-0370-44B0-ACEE-F3BEC13D281B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84224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DB28D-62F4-4AF1-BDEB-37FD6211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Vulnerabilities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26983F3-F723-4EFE-8997-A72FA13D8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3" y="1538220"/>
            <a:ext cx="9030174" cy="446253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0C330CFB-62C2-46EE-86BF-250C6C583392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Software Analysis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9252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 descr="图片包含 屏幕截图&#10;&#10;已生成极高可信度的说明">
            <a:extLst>
              <a:ext uri="{FF2B5EF4-FFF2-40B4-BE49-F238E27FC236}">
                <a16:creationId xmlns:a16="http://schemas.microsoft.com/office/drawing/2014/main" id="{43F7BC39-2D9D-4DCE-9EF9-559B41B98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1" y="288655"/>
            <a:ext cx="8032948" cy="6209422"/>
          </a:xfrm>
        </p:spPr>
      </p:pic>
    </p:spTree>
    <p:extLst>
      <p:ext uri="{BB962C8B-B14F-4D97-AF65-F5344CB8AC3E}">
        <p14:creationId xmlns:p14="http://schemas.microsoft.com/office/powerpoint/2010/main" val="3729641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2495D-8328-4798-A118-0E734BA0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should be avoided?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E1A20-8EAF-4931-9232-8A342E63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altLang="zh-CN" dirty="0"/>
              <a:t>The lack of input sanitization</a:t>
            </a:r>
          </a:p>
          <a:p>
            <a:pPr>
              <a:spcBef>
                <a:spcPts val="2400"/>
              </a:spcBef>
            </a:pPr>
            <a:r>
              <a:rPr lang="en-US" altLang="zh-CN" dirty="0"/>
              <a:t>The use of insecure functions</a:t>
            </a:r>
          </a:p>
          <a:p>
            <a:pPr>
              <a:spcBef>
                <a:spcPts val="2400"/>
              </a:spcBef>
            </a:pPr>
            <a:r>
              <a:rPr lang="en-US" altLang="zh-CN" dirty="0"/>
              <a:t>The use of overflowable buffers</a:t>
            </a:r>
          </a:p>
          <a:p>
            <a:pPr>
              <a:spcBef>
                <a:spcPts val="24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35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C3C72-13A5-4BEE-86DC-83F1BE07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338F4-31D2-4F9E-959A-D53D84417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sz="3600" dirty="0"/>
              <a:t>Designing and creating DNA with malicious code</a:t>
            </a:r>
          </a:p>
          <a:p>
            <a:pPr marL="514350" indent="-514350">
              <a:buAutoNum type="arabicPeriod"/>
            </a:pPr>
            <a:endParaRPr lang="en-US" altLang="zh-CN" sz="3600" dirty="0"/>
          </a:p>
          <a:p>
            <a:pPr marL="514350" indent="-514350">
              <a:buAutoNum type="arabicPeriod"/>
            </a:pPr>
            <a:r>
              <a:rPr lang="en-US" altLang="zh-CN" sz="3600" dirty="0"/>
              <a:t>Security analysis of DNA processing programs</a:t>
            </a:r>
          </a:p>
          <a:p>
            <a:pPr marL="514350" indent="-514350">
              <a:buAutoNum type="arabicPeriod"/>
            </a:pPr>
            <a:endParaRPr lang="en-US" altLang="zh-CN" sz="3600" dirty="0"/>
          </a:p>
          <a:p>
            <a:pPr marL="514350" indent="-514350">
              <a:buAutoNum type="arabicPeriod"/>
            </a:pPr>
            <a:r>
              <a:rPr lang="en-US" altLang="zh-CN" sz="3600" b="1" dirty="0"/>
              <a:t>DNA sequencing side-channel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93436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01638AB-B300-4941-B9D8-73230B9F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84" y="758824"/>
            <a:ext cx="8932155" cy="5089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6BF5BC-975F-433E-BA36-E357EC89F026}"/>
              </a:ext>
            </a:extLst>
          </p:cNvPr>
          <p:cNvSpPr txBox="1"/>
          <p:nvPr/>
        </p:nvSpPr>
        <p:spPr>
          <a:xfrm>
            <a:off x="7052554" y="0"/>
            <a:ext cx="2091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+mj-lt"/>
                <a:ea typeface="+mj-ea"/>
                <a:cs typeface="+mj-cs"/>
              </a:rPr>
              <a:t>Side-channel</a:t>
            </a:r>
            <a:endParaRPr lang="zh-CN" altLang="en-US" sz="25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3177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01638AB-B300-4941-B9D8-73230B9F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4" y="839282"/>
            <a:ext cx="8932155" cy="49286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A73FEA-0330-4DF2-B975-81960F32ADD2}"/>
              </a:ext>
            </a:extLst>
          </p:cNvPr>
          <p:cNvSpPr txBox="1"/>
          <p:nvPr/>
        </p:nvSpPr>
        <p:spPr>
          <a:xfrm>
            <a:off x="7052554" y="0"/>
            <a:ext cx="2091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+mj-lt"/>
                <a:ea typeface="+mj-ea"/>
                <a:cs typeface="+mj-cs"/>
              </a:rPr>
              <a:t>Side-channel</a:t>
            </a:r>
            <a:endParaRPr lang="zh-CN" altLang="en-US" sz="25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011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01638AB-B300-4941-B9D8-73230B9F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96"/>
            <a:ext cx="9114339" cy="46450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A37371-2F50-4FD4-A7A1-B82E23B11F69}"/>
              </a:ext>
            </a:extLst>
          </p:cNvPr>
          <p:cNvSpPr txBox="1"/>
          <p:nvPr/>
        </p:nvSpPr>
        <p:spPr>
          <a:xfrm>
            <a:off x="7052554" y="0"/>
            <a:ext cx="2091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+mj-lt"/>
                <a:ea typeface="+mj-ea"/>
                <a:cs typeface="+mj-cs"/>
              </a:rPr>
              <a:t>Side-channel</a:t>
            </a:r>
            <a:endParaRPr lang="zh-CN" altLang="en-US" sz="25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8605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01638AB-B300-4941-B9D8-73230B9F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5" y="1027496"/>
            <a:ext cx="9100860" cy="47065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524E8B-3327-424E-ACD4-F1B6C0FE8B1F}"/>
              </a:ext>
            </a:extLst>
          </p:cNvPr>
          <p:cNvSpPr txBox="1"/>
          <p:nvPr/>
        </p:nvSpPr>
        <p:spPr>
          <a:xfrm>
            <a:off x="7052554" y="0"/>
            <a:ext cx="2091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+mj-lt"/>
                <a:ea typeface="+mj-ea"/>
                <a:cs typeface="+mj-cs"/>
              </a:rPr>
              <a:t>Side-channel</a:t>
            </a:r>
            <a:endParaRPr lang="zh-CN" altLang="en-US" sz="25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2869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4602-C2FF-4335-BC96-43A9E2EC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Defenses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952A5-DFC0-42CC-8EA2-09251A41E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Follow Best Practices for Secure Software</a:t>
            </a:r>
          </a:p>
          <a:p>
            <a:endParaRPr lang="en-US" altLang="zh-CN" dirty="0"/>
          </a:p>
          <a:p>
            <a:r>
              <a:rPr lang="en-US" altLang="zh-CN" dirty="0"/>
              <a:t>Secure Samples</a:t>
            </a:r>
          </a:p>
          <a:p>
            <a:endParaRPr lang="en-US" altLang="zh-CN" dirty="0"/>
          </a:p>
          <a:p>
            <a:r>
              <a:rPr lang="en-US" altLang="zh-CN" dirty="0"/>
              <a:t>Minimize Sample Bleeding</a:t>
            </a:r>
          </a:p>
          <a:p>
            <a:endParaRPr lang="en-US" altLang="zh-CN" dirty="0"/>
          </a:p>
          <a:p>
            <a:r>
              <a:rPr lang="en-US" altLang="zh-CN" dirty="0"/>
              <a:t>Detect Shellcode before Synthesis</a:t>
            </a:r>
          </a:p>
        </p:txBody>
      </p:sp>
    </p:spTree>
    <p:extLst>
      <p:ext uri="{BB962C8B-B14F-4D97-AF65-F5344CB8AC3E}">
        <p14:creationId xmlns:p14="http://schemas.microsoft.com/office/powerpoint/2010/main" val="3254257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4602-C2FF-4335-BC96-43A9E2EC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952A5-DFC0-42CC-8EA2-09251A41E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POC: DNA based exploits are theoretically possible but very hard to construct in practice</a:t>
            </a:r>
          </a:p>
          <a:p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hygiene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bioinformatics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poor</a:t>
            </a:r>
          </a:p>
          <a:p>
            <a:r>
              <a:rPr lang="en-US" altLang="zh-CN" dirty="0"/>
              <a:t>Changes in technology may make more attacks possible in the future</a:t>
            </a:r>
          </a:p>
          <a:p>
            <a:r>
              <a:rPr lang="en-US" altLang="zh-CN" dirty="0"/>
              <a:t>It is important to consider the security of DNA sequencing as it moves into new and important domains</a:t>
            </a:r>
          </a:p>
          <a:p>
            <a:pPr lvl="1"/>
            <a:r>
              <a:rPr lang="en-US" altLang="zh-CN" dirty="0"/>
              <a:t>DNA data storage, forensics, and personalized medicine</a:t>
            </a:r>
          </a:p>
        </p:txBody>
      </p:sp>
    </p:spTree>
    <p:extLst>
      <p:ext uri="{BB962C8B-B14F-4D97-AF65-F5344CB8AC3E}">
        <p14:creationId xmlns:p14="http://schemas.microsoft.com/office/powerpoint/2010/main" val="62460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54D17-9ACF-4C38-98EC-FA5193A3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altLang="zh-CN" b="1" dirty="0"/>
              <a:t>Can DNA Molecules Encode Malware?</a:t>
            </a:r>
            <a:endParaRPr lang="zh-CN" altLang="en-US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E5789F2-19E2-4C9E-954D-141D5D170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345834"/>
            <a:ext cx="7886700" cy="292991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8AD87D6-C065-4A4C-BA44-6426DF809962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6980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E2FE7F8-105F-40BD-837E-5E2F8C4C6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449" y="2133600"/>
            <a:ext cx="8082801" cy="382905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8429524-BAFC-473D-A59F-14EDF7B40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altLang="zh-CN" b="1" dirty="0"/>
              <a:t>Can DNA Molecules Encode Malware?</a:t>
            </a:r>
            <a:endParaRPr lang="zh-CN" altLang="en-US" b="1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A6717A4-BC8D-458E-99E2-780812EB9C44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8648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C7644-3892-4528-9CA6-3D37D06F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Exponential Improvements in DNA Sequencing</a:t>
            </a:r>
            <a:endParaRPr lang="zh-CN" altLang="en-US" sz="4000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9AC0761-24A5-4C5B-AA01-7D48AC96F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86818"/>
            <a:ext cx="7886700" cy="382895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CAF19C3-71B4-4926-AC7C-51C3934F0F3B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6889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1EA9B-4994-45D8-977D-A3F7A5E1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DNA Sequencing in New Domains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A093310-011A-493C-B781-7B07165D7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601095"/>
            <a:ext cx="7886700" cy="280039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8862B20-CAB9-4B48-98F7-4FCF9FB47216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3626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797E5-799A-4D27-BE8E-1D611864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DNA Sequencing Workflow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976FDA-F3A8-4262-84BE-79824AF0B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378965"/>
            <a:ext cx="7886700" cy="324465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98F031D-50AF-48ED-B77E-E889A3D418F9}"/>
              </a:ext>
            </a:extLst>
          </p:cNvPr>
          <p:cNvSpPr txBox="1">
            <a:spLocks/>
          </p:cNvSpPr>
          <p:nvPr/>
        </p:nvSpPr>
        <p:spPr>
          <a:xfrm>
            <a:off x="6803282" y="0"/>
            <a:ext cx="2457450" cy="59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Background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1028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1301</TotalTime>
  <Words>1141</Words>
  <Application>Microsoft Office PowerPoint</Application>
  <PresentationFormat>全屏显示(4:3)</PresentationFormat>
  <Paragraphs>175</Paragraphs>
  <Slides>49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等线</vt:lpstr>
      <vt:lpstr>等线 Light</vt:lpstr>
      <vt:lpstr>Arial</vt:lpstr>
      <vt:lpstr>Calibri</vt:lpstr>
      <vt:lpstr>Calibri Light</vt:lpstr>
      <vt:lpstr>Office 主题​​</vt:lpstr>
      <vt:lpstr>Compromising Computers with Synthesized DNA, Privacy Leaks, and More</vt:lpstr>
      <vt:lpstr>Outline</vt:lpstr>
      <vt:lpstr>DNA Sequencing</vt:lpstr>
      <vt:lpstr>DNA Sequencing</vt:lpstr>
      <vt:lpstr>Can DNA Molecules Encode Malware?</vt:lpstr>
      <vt:lpstr>Can DNA Molecules Encode Malware?</vt:lpstr>
      <vt:lpstr>Exponential Improvements in DNA Sequencing</vt:lpstr>
      <vt:lpstr>DNA Sequencing in New Domains</vt:lpstr>
      <vt:lpstr>DNA Sequencing Workflow</vt:lpstr>
      <vt:lpstr>PowerPoint 演示文稿</vt:lpstr>
      <vt:lpstr>PowerPoint 演示文稿</vt:lpstr>
      <vt:lpstr>PowerPoint 演示文稿</vt:lpstr>
      <vt:lpstr>PowerPoint 演示文稿</vt:lpstr>
      <vt:lpstr>How Do We Make DNA with Malicious Code?</vt:lpstr>
      <vt:lpstr>How Do We Make DNA with Malicious Code?</vt:lpstr>
      <vt:lpstr>How Do We Make DNA with Malicious Code?</vt:lpstr>
      <vt:lpstr>How Do We Make DNA with Malicious Code?</vt:lpstr>
      <vt:lpstr>How Do We Make DNA with Malicious Code?</vt:lpstr>
      <vt:lpstr>Proof-of-Concept: Simulated Software Vulnerability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Security Analysis of DNA Analysis Programs</vt:lpstr>
      <vt:lpstr>Signs of Poor Security Hygiene</vt:lpstr>
      <vt:lpstr>Vulnerabilities</vt:lpstr>
      <vt:lpstr>PowerPoint 演示文稿</vt:lpstr>
      <vt:lpstr>What should be avoided?</vt:lpstr>
      <vt:lpstr>Outline</vt:lpstr>
      <vt:lpstr>PowerPoint 演示文稿</vt:lpstr>
      <vt:lpstr>PowerPoint 演示文稿</vt:lpstr>
      <vt:lpstr>PowerPoint 演示文稿</vt:lpstr>
      <vt:lpstr>PowerPoint 演示文稿</vt:lpstr>
      <vt:lpstr>Defenses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Compromising Computers with Synthesized DNA, Privacy Leaks, and More</dc:title>
  <dc:creator>cy</dc:creator>
  <cp:lastModifiedBy>cy</cp:lastModifiedBy>
  <cp:revision>22</cp:revision>
  <dcterms:created xsi:type="dcterms:W3CDTF">2017-09-28T15:17:50Z</dcterms:created>
  <dcterms:modified xsi:type="dcterms:W3CDTF">2017-09-29T13:01:22Z</dcterms:modified>
</cp:coreProperties>
</file>